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CB1ED8C-BD49-4DB2-9598-5821545F4C09}" type="datetimeFigureOut">
              <a:rPr lang="en-US" smtClean="0"/>
              <a:pPr/>
              <a:t>09-Jun-19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9DAD78A-FA3E-4AA5-828D-B80A45CF84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EDEN RESTAURANT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Eden is a new organic restaurant</a:t>
            </a:r>
          </a:p>
          <a:p>
            <a:r>
              <a:rPr lang="en-US" dirty="0" smtClean="0"/>
              <a:t>Will be offering organic and natural food offering</a:t>
            </a:r>
          </a:p>
          <a:p>
            <a:r>
              <a:rPr lang="en-US" dirty="0" smtClean="0"/>
              <a:t>Targeting customers keen on healthy </a:t>
            </a:r>
            <a:r>
              <a:rPr lang="en-US" dirty="0" smtClean="0"/>
              <a:t>living (Luther Cottrell, 2014</a:t>
            </a:r>
            <a:r>
              <a:rPr lang="en-US" dirty="0" smtClean="0"/>
              <a:t>)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Main aspiration is to complement healthy living enthusiast</a:t>
            </a:r>
          </a:p>
          <a:p>
            <a:r>
              <a:rPr lang="en-US" dirty="0" smtClean="0"/>
              <a:t>Aspires to become market leader in organic market segment  </a:t>
            </a:r>
          </a:p>
          <a:p>
            <a:r>
              <a:rPr lang="en-US" dirty="0" smtClean="0"/>
              <a:t>Will provide high quality offerings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Opportunity is promising due to increasing awareness on healthy living</a:t>
            </a:r>
          </a:p>
          <a:p>
            <a:r>
              <a:rPr lang="en-US" dirty="0" smtClean="0"/>
              <a:t>Consumers are slowly shunning synthetic food offerings </a:t>
            </a:r>
          </a:p>
          <a:p>
            <a:r>
              <a:rPr lang="en-US" dirty="0" smtClean="0"/>
              <a:t>Synthetic foods responsible for the increasing prevalence of lifestyle disease</a:t>
            </a:r>
          </a:p>
          <a:p>
            <a:r>
              <a:rPr lang="en-US" dirty="0" smtClean="0"/>
              <a:t>Diseases include diabetes, obesity, gout etc.</a:t>
            </a:r>
            <a:endParaRPr lang="en-US" dirty="0"/>
          </a:p>
          <a:p>
            <a:r>
              <a:rPr lang="en-US" dirty="0" smtClean="0"/>
              <a:t>There is rising demand for organic foods</a:t>
            </a:r>
          </a:p>
          <a:p>
            <a:r>
              <a:rPr lang="en-US" dirty="0" smtClean="0"/>
              <a:t>Organic foods are expensive and command </a:t>
            </a:r>
            <a:r>
              <a:rPr lang="en-US" dirty="0" err="1" smtClean="0"/>
              <a:t>hig</a:t>
            </a:r>
            <a:r>
              <a:rPr lang="en-US" dirty="0" smtClean="0"/>
              <a:t> profit margins </a:t>
            </a:r>
          </a:p>
          <a:p>
            <a:r>
              <a:rPr lang="en-US" dirty="0" smtClean="0"/>
              <a:t>Presence of local suppliers for the restaurant in the vicinity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Restaurant set to roll out operations in three months time</a:t>
            </a:r>
          </a:p>
          <a:p>
            <a:r>
              <a:rPr lang="en-US" dirty="0" smtClean="0"/>
              <a:t>Currently finalizing with legal permits and health certificates</a:t>
            </a:r>
          </a:p>
          <a:p>
            <a:r>
              <a:rPr lang="en-US" dirty="0" smtClean="0"/>
              <a:t>Interviews ongoing to pick the best qualified employees</a:t>
            </a:r>
          </a:p>
          <a:p>
            <a:r>
              <a:rPr lang="en-US" dirty="0" smtClean="0"/>
              <a:t>Seeking out local suppliers to ensure year round supply</a:t>
            </a:r>
          </a:p>
          <a:p>
            <a:r>
              <a:rPr lang="en-US" dirty="0" smtClean="0"/>
              <a:t>Assembling assets and setting the layout for the restaurant to improve ambience</a:t>
            </a:r>
          </a:p>
          <a:p>
            <a:r>
              <a:rPr lang="en-US" dirty="0" smtClean="0"/>
              <a:t>Lease agreement for the premises complete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Mission is to instill healthy living concept on the customers and stakeholders</a:t>
            </a:r>
          </a:p>
          <a:p>
            <a:r>
              <a:rPr lang="en-US" dirty="0" smtClean="0"/>
              <a:t>The vision is to become the model organic restaurant for others in the market</a:t>
            </a:r>
          </a:p>
          <a:p>
            <a:r>
              <a:rPr lang="en-US" dirty="0" smtClean="0"/>
              <a:t>The company relies on fresh, quality supplies</a:t>
            </a:r>
          </a:p>
          <a:p>
            <a:r>
              <a:rPr lang="en-US" dirty="0" smtClean="0"/>
              <a:t>Minimal health impacts on the customers </a:t>
            </a:r>
          </a:p>
          <a:p>
            <a:r>
              <a:rPr lang="en-US" dirty="0" smtClean="0"/>
              <a:t>Existing and ready demand in the market</a:t>
            </a:r>
          </a:p>
          <a:p>
            <a:r>
              <a:rPr lang="en-US" dirty="0" smtClean="0"/>
              <a:t>Low number of competitors </a:t>
            </a:r>
          </a:p>
          <a:p>
            <a:r>
              <a:rPr lang="en-US" dirty="0" smtClean="0"/>
              <a:t>Restaurant will charge premium prices thus high profit margins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plan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Strategic planning involves providing future direction for the </a:t>
            </a:r>
            <a:r>
              <a:rPr lang="en-US" dirty="0" smtClean="0"/>
              <a:t>organization (</a:t>
            </a:r>
            <a:r>
              <a:rPr lang="en-US" dirty="0" err="1" smtClean="0"/>
              <a:t>Chih-Ching</a:t>
            </a:r>
            <a:r>
              <a:rPr lang="en-US" dirty="0" smtClean="0"/>
              <a:t> </a:t>
            </a:r>
            <a:r>
              <a:rPr lang="en-US" dirty="0" err="1" smtClean="0"/>
              <a:t>Teng</a:t>
            </a:r>
            <a:r>
              <a:rPr lang="en-US" dirty="0" smtClean="0"/>
              <a:t>, &amp; Yu-Mei, 2015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In this case, it is opting to pursue organic market segment</a:t>
            </a:r>
          </a:p>
          <a:p>
            <a:r>
              <a:rPr lang="en-US" dirty="0" smtClean="0"/>
              <a:t>Managerial functions involve the running of the restaurant along the strategic plan</a:t>
            </a:r>
          </a:p>
          <a:p>
            <a:r>
              <a:rPr lang="en-US" dirty="0" smtClean="0"/>
              <a:t>Comprises of planning, organizing, control directing</a:t>
            </a:r>
          </a:p>
          <a:p>
            <a:r>
              <a:rPr lang="en-US" dirty="0" smtClean="0"/>
              <a:t>Other managerial tasks include marketing, human resource, procurement, management, </a:t>
            </a:r>
            <a:r>
              <a:rPr lang="en-US" dirty="0" err="1" smtClean="0"/>
              <a:t>acounting</a:t>
            </a:r>
            <a:r>
              <a:rPr lang="en-US" dirty="0" smtClean="0"/>
              <a:t>, etc.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success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Eden has quality products</a:t>
            </a:r>
          </a:p>
          <a:p>
            <a:r>
              <a:rPr lang="en-US" dirty="0" smtClean="0"/>
              <a:t>Fresh supplies sourced from local supplies</a:t>
            </a:r>
          </a:p>
          <a:p>
            <a:r>
              <a:rPr lang="en-US" dirty="0" smtClean="0"/>
              <a:t>The premium pries will increase the level of profitability </a:t>
            </a:r>
          </a:p>
          <a:p>
            <a:r>
              <a:rPr lang="en-US" dirty="0" smtClean="0"/>
              <a:t>Pioneer company in this segment and will experience near monopoly status</a:t>
            </a:r>
          </a:p>
          <a:p>
            <a:r>
              <a:rPr lang="en-US" dirty="0" smtClean="0"/>
              <a:t>High customer experience to provide thrill to the customers</a:t>
            </a:r>
          </a:p>
          <a:p>
            <a:r>
              <a:rPr lang="en-US" dirty="0" smtClean="0"/>
              <a:t>Theme nights to allow customers sample delicacies from different parts of the world.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success factors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Company to begin operations in three months</a:t>
            </a:r>
          </a:p>
          <a:p>
            <a:r>
              <a:rPr lang="en-US" dirty="0" smtClean="0"/>
              <a:t>Proprietor worked in a similar organic restaurant in New York City and gained insights</a:t>
            </a:r>
          </a:p>
          <a:p>
            <a:r>
              <a:rPr lang="en-US" dirty="0" smtClean="0"/>
              <a:t>Aggressive marketing key to increasing market awareness</a:t>
            </a:r>
          </a:p>
          <a:p>
            <a:r>
              <a:rPr lang="en-US" dirty="0" smtClean="0"/>
              <a:t>Traditional media will target entire market </a:t>
            </a:r>
          </a:p>
          <a:p>
            <a:r>
              <a:rPr lang="en-US" dirty="0" smtClean="0"/>
              <a:t>Online media to reach out to the organic target segment</a:t>
            </a:r>
          </a:p>
          <a:p>
            <a:r>
              <a:rPr lang="en-US" dirty="0" smtClean="0"/>
              <a:t>Customer service key to attract customers in their drove </a:t>
            </a:r>
          </a:p>
          <a:p>
            <a:r>
              <a:rPr lang="en-US" dirty="0" smtClean="0"/>
              <a:t>Deliveries to home or office address option available for busy professionals 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Key success factors contd.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Eden to operate as a partnership </a:t>
            </a:r>
          </a:p>
          <a:p>
            <a:r>
              <a:rPr lang="en-US" dirty="0" smtClean="0"/>
              <a:t>Each partner to contribute towards the capital</a:t>
            </a:r>
          </a:p>
          <a:p>
            <a:r>
              <a:rPr lang="en-US" dirty="0" smtClean="0"/>
              <a:t>Amount contributed equals the stake in the company</a:t>
            </a:r>
          </a:p>
          <a:p>
            <a:r>
              <a:rPr lang="en-US" dirty="0" smtClean="0"/>
              <a:t>Employees currently undergoing training on prevailing market trends</a:t>
            </a:r>
          </a:p>
          <a:p>
            <a:r>
              <a:rPr lang="en-US" dirty="0" smtClean="0"/>
              <a:t>Operational efficiency key to keep the costs at the bare minimum</a:t>
            </a:r>
          </a:p>
          <a:p>
            <a:r>
              <a:rPr lang="en-US" dirty="0" smtClean="0"/>
              <a:t>Company to allow for unionization of staff to minimize cases of industrial action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requirement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Company has assembled $50,000 as start up expense</a:t>
            </a:r>
          </a:p>
          <a:p>
            <a:r>
              <a:rPr lang="en-US" dirty="0" smtClean="0"/>
              <a:t>Three partners contributed $10,000 each</a:t>
            </a:r>
          </a:p>
          <a:p>
            <a:r>
              <a:rPr lang="en-US" dirty="0" smtClean="0"/>
              <a:t>Remaining $20,000 acquired from bank loan</a:t>
            </a:r>
          </a:p>
          <a:p>
            <a:r>
              <a:rPr lang="en-US" dirty="0" smtClean="0"/>
              <a:t>Company assets total $30,000</a:t>
            </a:r>
          </a:p>
          <a:p>
            <a:r>
              <a:rPr lang="en-US" dirty="0" smtClean="0"/>
              <a:t>Startup costs amount to $5,000</a:t>
            </a:r>
          </a:p>
          <a:p>
            <a:r>
              <a:rPr lang="en-US" dirty="0" smtClean="0"/>
              <a:t>Estimated working capital is $10,000</a:t>
            </a:r>
          </a:p>
          <a:p>
            <a:r>
              <a:rPr lang="en-US" dirty="0" smtClean="0"/>
              <a:t>The remaining $5,000 meant for contingency and emergencies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requirement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Eden to employ 10 employees</a:t>
            </a:r>
          </a:p>
          <a:p>
            <a:r>
              <a:rPr lang="en-US" dirty="0" smtClean="0"/>
              <a:t>3 cooks, 2 waiters, 2 cleaners, 1 security, 1 marketer, and 1 manager</a:t>
            </a:r>
          </a:p>
          <a:p>
            <a:r>
              <a:rPr lang="en-US" dirty="0" smtClean="0"/>
              <a:t>These employees suit all the tasks available at the organization </a:t>
            </a:r>
          </a:p>
          <a:p>
            <a:r>
              <a:rPr lang="en-US" dirty="0" smtClean="0"/>
              <a:t>As the organization grows, workforce will grow</a:t>
            </a:r>
          </a:p>
          <a:p>
            <a:r>
              <a:rPr lang="en-US" dirty="0" smtClean="0"/>
              <a:t>In the meantime the manager will oversee overall running and interact with external stakeholders</a:t>
            </a:r>
          </a:p>
          <a:p>
            <a:r>
              <a:rPr lang="en-US" dirty="0" smtClean="0"/>
              <a:t>Employees to undergo annual courses to improve skills levels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Startup requirement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Restaurant requires business permit </a:t>
            </a:r>
          </a:p>
          <a:p>
            <a:r>
              <a:rPr lang="en-US" dirty="0" smtClean="0"/>
              <a:t>Has already applied for health certificate </a:t>
            </a:r>
          </a:p>
          <a:p>
            <a:r>
              <a:rPr lang="en-US" dirty="0" smtClean="0"/>
              <a:t>Tax compliance certificate already sought</a:t>
            </a:r>
          </a:p>
          <a:p>
            <a:r>
              <a:rPr lang="en-US" dirty="0" smtClean="0"/>
              <a:t>Every employee has an up to date contract together with the terms of service</a:t>
            </a:r>
          </a:p>
          <a:p>
            <a:r>
              <a:rPr lang="en-US" dirty="0" smtClean="0"/>
              <a:t>Agreement with hospitality workers’ union to mediate possible differences </a:t>
            </a:r>
          </a:p>
          <a:p>
            <a:r>
              <a:rPr lang="en-US" dirty="0" smtClean="0"/>
              <a:t>Company has ratified sustainability concept declaration to promote healthy living</a:t>
            </a:r>
          </a:p>
          <a:p>
            <a:r>
              <a:rPr lang="en-US" dirty="0" smtClean="0"/>
              <a:t>Import certificate for exotic foods not found in the vicinity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 and service offerings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Organic  and natural foods and beverages</a:t>
            </a:r>
          </a:p>
          <a:p>
            <a:r>
              <a:rPr lang="en-US" dirty="0" smtClean="0"/>
              <a:t>No synthetic ingredient in the company</a:t>
            </a:r>
          </a:p>
          <a:p>
            <a:r>
              <a:rPr lang="en-US" dirty="0" smtClean="0"/>
              <a:t>High customer experience</a:t>
            </a:r>
          </a:p>
          <a:p>
            <a:r>
              <a:rPr lang="en-US" dirty="0" smtClean="0"/>
              <a:t>Dining facilities </a:t>
            </a:r>
          </a:p>
          <a:p>
            <a:r>
              <a:rPr lang="en-US" dirty="0" smtClean="0"/>
              <a:t>Remote placement of orders via company website and telephone</a:t>
            </a:r>
          </a:p>
          <a:p>
            <a:r>
              <a:rPr lang="en-US" dirty="0" smtClean="0"/>
              <a:t>Mobile and digital payment options</a:t>
            </a:r>
          </a:p>
          <a:p>
            <a:r>
              <a:rPr lang="en-US" dirty="0" smtClean="0"/>
              <a:t>Home deliveries within a 5 mile radius </a:t>
            </a:r>
          </a:p>
          <a:p>
            <a:r>
              <a:rPr lang="en-US" dirty="0" smtClean="0"/>
              <a:t>Weekly theme nights for various major global cultures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am the founder and owner of the restaurant </a:t>
            </a:r>
          </a:p>
          <a:p>
            <a:r>
              <a:rPr lang="en-US" dirty="0" smtClean="0"/>
              <a:t>The company operates as a partnership comprising of three members</a:t>
            </a:r>
          </a:p>
          <a:p>
            <a:r>
              <a:rPr lang="en-US" dirty="0" smtClean="0"/>
              <a:t>Each partner contributes towards the capital</a:t>
            </a:r>
          </a:p>
          <a:p>
            <a:r>
              <a:rPr lang="en-US" dirty="0" smtClean="0"/>
              <a:t>Partners participate in board meeting an decision making is by voting</a:t>
            </a:r>
          </a:p>
          <a:p>
            <a:r>
              <a:rPr lang="en-US" dirty="0" smtClean="0"/>
              <a:t>As the founder, mine is to oversee smooth running on a day-to-day basis</a:t>
            </a:r>
          </a:p>
          <a:p>
            <a:r>
              <a:rPr lang="en-US" dirty="0" smtClean="0"/>
              <a:t>Two remaining partners provide oversight and seek external opportunities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Partnership critical to raise the required capital</a:t>
            </a:r>
          </a:p>
          <a:p>
            <a:r>
              <a:rPr lang="en-US" dirty="0" smtClean="0"/>
              <a:t>Sole proprietorship would not realize enough funds</a:t>
            </a:r>
          </a:p>
          <a:p>
            <a:r>
              <a:rPr lang="en-US" dirty="0" smtClean="0"/>
              <a:t>As the founder, I manage the organization </a:t>
            </a:r>
          </a:p>
          <a:p>
            <a:r>
              <a:rPr lang="en-US" dirty="0" smtClean="0"/>
              <a:t>Allocation of tasks for each partner minimizes confusion and clashes of roles and interests</a:t>
            </a:r>
          </a:p>
          <a:p>
            <a:r>
              <a:rPr lang="en-US" dirty="0" smtClean="0"/>
              <a:t>Partners focusing on external market provide contact with the outside world</a:t>
            </a:r>
          </a:p>
          <a:p>
            <a:r>
              <a:rPr lang="en-US" dirty="0" smtClean="0"/>
              <a:t>Theirs is to bring business and market company externally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contd.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Strategic planning provides direction for the entity</a:t>
            </a:r>
          </a:p>
          <a:p>
            <a:r>
              <a:rPr lang="en-US" dirty="0" smtClean="0"/>
              <a:t>Scans the environment for opportunities</a:t>
            </a:r>
          </a:p>
          <a:p>
            <a:r>
              <a:rPr lang="en-US" dirty="0" smtClean="0"/>
              <a:t>Forecasts market fluctuations in order to make adequate policy changes </a:t>
            </a:r>
          </a:p>
          <a:p>
            <a:r>
              <a:rPr lang="en-US" dirty="0" smtClean="0"/>
              <a:t>Determines the possibility of direction realignment when market changes persist</a:t>
            </a:r>
          </a:p>
          <a:p>
            <a:r>
              <a:rPr lang="en-US" dirty="0" smtClean="0"/>
              <a:t>Strategic planning determines how the strategies and tactics work in harmony to realize </a:t>
            </a:r>
            <a:r>
              <a:rPr lang="en-US" dirty="0" err="1" smtClean="0"/>
              <a:t>aspirtins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Luther Cottrell, T. (2014). Strategic budgeting instead of strategic planning.</a:t>
            </a:r>
            <a:r>
              <a:rPr lang="en-US" i="1" dirty="0" smtClean="0"/>
              <a:t> The Bottom Line, 27</a:t>
            </a:r>
            <a:r>
              <a:rPr lang="en-US" dirty="0" smtClean="0"/>
              <a:t>(2), 49-53. </a:t>
            </a:r>
            <a:endParaRPr lang="en-US" dirty="0" smtClean="0"/>
          </a:p>
          <a:p>
            <a:r>
              <a:rPr lang="en-US" dirty="0" err="1" smtClean="0"/>
              <a:t>Chih-Ching</a:t>
            </a:r>
            <a:r>
              <a:rPr lang="en-US" dirty="0" smtClean="0"/>
              <a:t> </a:t>
            </a:r>
            <a:r>
              <a:rPr lang="en-US" dirty="0" err="1" smtClean="0"/>
              <a:t>Teng</a:t>
            </a:r>
            <a:r>
              <a:rPr lang="en-US" dirty="0" smtClean="0"/>
              <a:t>, &amp; Yu-Mei, W. (2015). Decisional factors driving organic food consumption.</a:t>
            </a:r>
            <a:r>
              <a:rPr lang="en-US" i="1" dirty="0" smtClean="0"/>
              <a:t> British Food Journal, 117</a:t>
            </a:r>
            <a:r>
              <a:rPr lang="en-US" dirty="0" smtClean="0"/>
              <a:t>(3), 1066-1081.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99</TotalTime>
  <Words>944</Words>
  <Application>Microsoft Office PowerPoint</Application>
  <PresentationFormat>On-screen Show (4:3)</PresentationFormat>
  <Paragraphs>229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Apex</vt:lpstr>
      <vt:lpstr>EDEN RESTAURANT </vt:lpstr>
      <vt:lpstr>Strategic plan contd.</vt:lpstr>
      <vt:lpstr>Strategic plan contd.</vt:lpstr>
      <vt:lpstr>Strategic plan contd.</vt:lpstr>
      <vt:lpstr>Strategic plan contd.</vt:lpstr>
      <vt:lpstr>Strategic plan contd.</vt:lpstr>
      <vt:lpstr>Key success factors</vt:lpstr>
      <vt:lpstr>Key success factors contd.</vt:lpstr>
      <vt:lpstr>Key success factors contd.</vt:lpstr>
      <vt:lpstr>Startup requirement </vt:lpstr>
      <vt:lpstr>Startup requirement contd.</vt:lpstr>
      <vt:lpstr>Startup requirement contd.</vt:lpstr>
      <vt:lpstr>Product and service offerings </vt:lpstr>
      <vt:lpstr>Management </vt:lpstr>
      <vt:lpstr>Management contd.</vt:lpstr>
      <vt:lpstr>Management contd.</vt:lpstr>
      <vt:lpstr>References 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20</cp:revision>
  <dcterms:created xsi:type="dcterms:W3CDTF">2019-06-09T16:40:41Z</dcterms:created>
  <dcterms:modified xsi:type="dcterms:W3CDTF">2019-06-09T18:53:15Z</dcterms:modified>
</cp:coreProperties>
</file>